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1070e31b9c_0_1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1070e31b9c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070e31b9c_0_1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1070e31b9c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1070e31b9c_0_1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1070e31b9c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070e31b9c_0_1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1070e31b9c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1070e31b9c_0_1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1070e31b9c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1070e31b9c_0_1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1070e31b9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070e31b9c_0_1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1070e31b9c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597100"/>
            <a:ext cx="5453400" cy="30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 Coding Assignment: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Project Questionnaire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101000" y="3795650"/>
            <a:ext cx="34707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Presented by 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                                John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8 Screenshots</a:t>
            </a:r>
            <a:endParaRPr/>
          </a:p>
        </p:txBody>
      </p:sp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 1 - Safari Browser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Screenshot 2 - Google Chrome</a:t>
            </a:r>
            <a:endParaRPr/>
          </a:p>
        </p:txBody>
      </p:sp>
      <p:sp>
        <p:nvSpPr>
          <p:cNvPr id="196" name="Google Shape;196;p2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649250" y="18868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Created  and Presented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                    By: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                    John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203" name="Google Shape;203;p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Questions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1 Answer</a:t>
            </a:r>
            <a:endParaRPr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First , I  conducted research on the internet to understand what I wanted my website to be about and to look like. 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I then decided that I wanted my website to be about animals.  In addition, I used Google slides to plan how to write the </a:t>
            </a:r>
            <a:r>
              <a:rPr lang="en" sz="1200"/>
              <a:t>paragraphs</a:t>
            </a:r>
            <a:r>
              <a:rPr lang="en" sz="1200"/>
              <a:t>  that I would put on my website.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Moreover</a:t>
            </a:r>
            <a:r>
              <a:rPr lang="en" sz="1200"/>
              <a:t>, I used HTML and CSS to build my website. The audience for my website are </a:t>
            </a:r>
            <a:r>
              <a:rPr lang="en" sz="1200"/>
              <a:t>probably</a:t>
            </a:r>
            <a:r>
              <a:rPr lang="en" sz="1200"/>
              <a:t> going to be animal lovers or researchers (for </a:t>
            </a:r>
            <a:r>
              <a:rPr lang="en" sz="1200"/>
              <a:t>research</a:t>
            </a:r>
            <a:r>
              <a:rPr lang="en" sz="1200"/>
              <a:t> purposes).</a:t>
            </a:r>
            <a:endParaRPr sz="1200"/>
          </a:p>
        </p:txBody>
      </p:sp>
      <p:sp>
        <p:nvSpPr>
          <p:cNvPr id="147" name="Google Shape;147;p1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2 Answer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order  to complete my website I would have to upload and publish it on GitHub. Which will enable other users to view and interact with my website.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 used Trello to plan each stage of my ‘ to do list’. So that I would have clear view of the tasks I have yet to  complete and the tasks I already have  completed.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Having a little knowledge of HTML and CSS also proved to be a good coding skill as it helped me to build my website at faster and ethical pace.</a:t>
            </a:r>
            <a:endParaRPr/>
          </a:p>
        </p:txBody>
      </p:sp>
      <p:sp>
        <p:nvSpPr>
          <p:cNvPr id="154" name="Google Shape;154;p16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3 Answer</a:t>
            </a:r>
            <a:endParaRPr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47200" y="1255725"/>
            <a:ext cx="3403200" cy="34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‘Copyright Infringement’ 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The  use of other peoples’  or companies materials in order to gain profit, distribute  or </a:t>
            </a:r>
            <a:r>
              <a:rPr lang="en" sz="1100"/>
              <a:t>claim</a:t>
            </a:r>
            <a:r>
              <a:rPr lang="en" sz="1100"/>
              <a:t> </a:t>
            </a:r>
            <a:r>
              <a:rPr lang="en" sz="1100"/>
              <a:t>without</a:t>
            </a:r>
            <a:r>
              <a:rPr lang="en" sz="1100"/>
              <a:t> their permission or ownership rights. The perpetrator could lose the right to claim, distribute and profit of the material.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What is ‘Copyright’ 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Copyright enables the owner of the material to gain exclusive rights . Such as : the right to profit, claim and distribute  the material.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 txBox="1"/>
          <p:nvPr>
            <p:ph idx="2" type="body"/>
          </p:nvPr>
        </p:nvSpPr>
        <p:spPr>
          <a:xfrm>
            <a:off x="5347771" y="1255725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‘GDPR’ 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/>
              <a:t>Which stands for: General Data Protection Requaltion.Is used  as set of rules/principles to follow for data protections such as personal and sensitive data.  The GDPR requires you to have an lawful basis when processing data. It also requires companies/individuals to process data fairly,  transparency and lawfully.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4 Answer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38475" y="1217825"/>
            <a:ext cx="3462300" cy="3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VSCode: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46"/>
              <a:t>Visual Studio Code is good to use as it enable me to build my website. It has </a:t>
            </a:r>
            <a:r>
              <a:rPr lang="en" sz="1446"/>
              <a:t>a lot of smart functions such as ‘Live server’ which allows me to view my website as I am adding code and building it.</a:t>
            </a:r>
            <a:endParaRPr sz="144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46"/>
              <a:t>However, the issue I had with visual studio is that sometimes it was not possible to undo mistakes made in VSCode. </a:t>
            </a:r>
            <a:endParaRPr sz="144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Trello: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82"/>
              <a:t>This is a simple to-do-list website that simplifies planning. It helped me  to structure and monitor my tasks </a:t>
            </a:r>
            <a:r>
              <a:rPr lang="en" sz="1282"/>
              <a:t>effortlessly</a:t>
            </a:r>
            <a:r>
              <a:rPr lang="en" sz="1282"/>
              <a:t>. However, I did not use this much </a:t>
            </a:r>
            <a:endParaRPr sz="1282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68" name="Google Shape;168;p18"/>
          <p:cNvSpPr txBox="1"/>
          <p:nvPr>
            <p:ph idx="2" type="body"/>
          </p:nvPr>
        </p:nvSpPr>
        <p:spPr>
          <a:xfrm>
            <a:off x="5139596" y="13078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This a good platform that enables me to upload my website for free. It also enables a wider audience to view my website.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Google Slides: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/>
              <a:t>I used  this online free software to create a presentation for my website. The disadvantage of using online google slides is that it is not user friendly.</a:t>
            </a: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5 Answer</a:t>
            </a:r>
            <a:endParaRPr/>
          </a:p>
        </p:txBody>
      </p:sp>
      <p:sp>
        <p:nvSpPr>
          <p:cNvPr id="174" name="Google Shape;174;p19"/>
          <p:cNvSpPr txBox="1"/>
          <p:nvPr>
            <p:ph idx="1" type="body"/>
          </p:nvPr>
        </p:nvSpPr>
        <p:spPr>
          <a:xfrm>
            <a:off x="1297500" y="1567550"/>
            <a:ext cx="3460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 have used ‘Live Server’ in VSCode to  check that my website and links work. I only used to programming languages which were HTML and CSS. I have also used JPEG to create user friendly visuals (images).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For accessibility i have used the ‘alt’ attribute for all my  images. In order to make my website more accessible for those with visual impairment as they may use a screen reader. In addition, the text and colour scheme of my website were kept  simple.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9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6 Answer</a:t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 were to make this website again , I would have liked more time to understand HTML and CSS better. In order to build my website better than it is now. I would also reduce my screen time by taking more breaks.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7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Describe website ?</a:t>
            </a:r>
            <a:endParaRPr/>
          </a:p>
        </p:txBody>
      </p:sp>
      <p:sp>
        <p:nvSpPr>
          <p:cNvPr id="189" name="Google Shape;189;p21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